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64" r:id="rId4"/>
    <p:sldId id="271" r:id="rId5"/>
    <p:sldId id="272" r:id="rId6"/>
    <p:sldId id="273" r:id="rId7"/>
    <p:sldId id="274" r:id="rId8"/>
    <p:sldId id="275" r:id="rId9"/>
    <p:sldId id="276" r:id="rId10"/>
    <p:sldId id="267" r:id="rId11"/>
  </p:sldIdLst>
  <p:sldSz cx="9144000" cy="6858000" type="screen4x3"/>
  <p:notesSz cx="6858000" cy="9144000"/>
  <p:embeddedFontLst>
    <p:embeddedFont>
      <p:font typeface="Twinkl" charset="0"/>
      <p:regular r:id="rId14"/>
      <p:bold r:id="rId15"/>
    </p:embeddedFont>
    <p:embeddedFont>
      <p:font typeface="Twinkl SemiBold" charset="0"/>
      <p:bold r:id="rId16"/>
    </p:embeddedFont>
    <p:embeddedFont>
      <p:font typeface="Sassoon Infant Rg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06C"/>
    <a:srgbClr val="18A0DB"/>
    <a:srgbClr val="FFFFFF"/>
    <a:srgbClr val="E4F3FC"/>
    <a:srgbClr val="BDE1F8"/>
    <a:srgbClr val="FBE1E6"/>
    <a:srgbClr val="F9FCFE"/>
    <a:srgbClr val="DE1E5A"/>
    <a:srgbClr val="BC0105"/>
    <a:srgbClr val="4DB1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78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latin typeface="Twinkl" pitchFamily="2" charset="0"/>
              </a:rPr>
              <a:t>To </a:t>
            </a:r>
            <a:r>
              <a:rPr lang="en-GB" dirty="0">
                <a:latin typeface="Twinkl" pitchFamily="2" charset="0"/>
              </a:rPr>
              <a:t>represent data with objects and drawings and describe the displays.</a:t>
            </a:r>
            <a:r>
              <a:rPr lang="en-AU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65713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/>
              <a:buChar char="•"/>
            </a:pPr>
            <a:r>
              <a:rPr lang="en-GB" dirty="0">
                <a:latin typeface="Twinkl" pitchFamily="2" charset="0"/>
              </a:rPr>
              <a:t>I can represent my data using one-to-one correspondence. </a:t>
            </a:r>
            <a:endParaRPr lang="en-AU" dirty="0">
              <a:latin typeface="Twinkl" pitchFamily="2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>
                <a:latin typeface="Twinkl" pitchFamily="2" charset="0"/>
              </a:rPr>
              <a:t>I can draw my data into a picture graph.</a:t>
            </a:r>
            <a:endParaRPr lang="en-AU" dirty="0">
              <a:latin typeface="Twinkl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Twinkl" pitchFamily="2" charset="0"/>
              </a:rPr>
              <a:t>I can describe my graph by explaining the greatest and smallest number of objects.</a:t>
            </a:r>
            <a:r>
              <a:rPr lang="en-AU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 rot="6303628">
            <a:off x="6049766" y="3416255"/>
            <a:ext cx="126422" cy="942214"/>
          </a:xfrm>
          <a:custGeom>
            <a:avLst/>
            <a:gdLst>
              <a:gd name="connsiteX0" fmla="*/ 0 w 204864"/>
              <a:gd name="connsiteY0" fmla="*/ 0 h 914400"/>
              <a:gd name="connsiteX1" fmla="*/ 197708 w 204864"/>
              <a:gd name="connsiteY1" fmla="*/ 551935 h 914400"/>
              <a:gd name="connsiteX2" fmla="*/ 164756 w 204864"/>
              <a:gd name="connsiteY2" fmla="*/ 914400 h 914400"/>
              <a:gd name="connsiteX3" fmla="*/ 164756 w 204864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64" h="914400">
                <a:moveTo>
                  <a:pt x="0" y="0"/>
                </a:moveTo>
                <a:cubicBezTo>
                  <a:pt x="85124" y="199767"/>
                  <a:pt x="170249" y="399535"/>
                  <a:pt x="197708" y="551935"/>
                </a:cubicBezTo>
                <a:cubicBezTo>
                  <a:pt x="225167" y="704335"/>
                  <a:pt x="164756" y="914400"/>
                  <a:pt x="164756" y="914400"/>
                </a:cubicBezTo>
                <a:lnTo>
                  <a:pt x="164756" y="914400"/>
                </a:lnTo>
              </a:path>
            </a:pathLst>
          </a:custGeom>
          <a:noFill/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6387153" y="3696609"/>
            <a:ext cx="1496458" cy="509645"/>
          </a:xfrm>
          <a:prstGeom prst="roundRect">
            <a:avLst>
              <a:gd name="adj" fmla="val 9641"/>
            </a:avLst>
          </a:prstGeom>
          <a:solidFill>
            <a:srgbClr val="F9FCFE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b="0" dirty="0" smtClean="0">
                <a:latin typeface="Twinkl" pitchFamily="2" charset="0"/>
              </a:rPr>
              <a:t>graphs</a:t>
            </a:r>
            <a:endParaRPr lang="en-GB" sz="2400" b="0" dirty="0">
              <a:latin typeface="Twinkl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99974" y="3629847"/>
            <a:ext cx="2273643" cy="643167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rot="4175487">
            <a:off x="5709402" y="2716266"/>
            <a:ext cx="55214" cy="540611"/>
          </a:xfrm>
          <a:custGeom>
            <a:avLst/>
            <a:gdLst>
              <a:gd name="connsiteX0" fmla="*/ 0 w 204864"/>
              <a:gd name="connsiteY0" fmla="*/ 0 h 914400"/>
              <a:gd name="connsiteX1" fmla="*/ 197708 w 204864"/>
              <a:gd name="connsiteY1" fmla="*/ 551935 h 914400"/>
              <a:gd name="connsiteX2" fmla="*/ 164756 w 204864"/>
              <a:gd name="connsiteY2" fmla="*/ 914400 h 914400"/>
              <a:gd name="connsiteX3" fmla="*/ 164756 w 204864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64" h="914400">
                <a:moveTo>
                  <a:pt x="0" y="0"/>
                </a:moveTo>
                <a:cubicBezTo>
                  <a:pt x="85124" y="199767"/>
                  <a:pt x="170249" y="399535"/>
                  <a:pt x="197708" y="551935"/>
                </a:cubicBezTo>
                <a:cubicBezTo>
                  <a:pt x="225167" y="704335"/>
                  <a:pt x="164756" y="914400"/>
                  <a:pt x="164756" y="914400"/>
                </a:cubicBezTo>
                <a:lnTo>
                  <a:pt x="164756" y="914400"/>
                </a:lnTo>
              </a:path>
            </a:pathLst>
          </a:custGeom>
          <a:noFill/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20"/>
          <p:cNvSpPr txBox="1">
            <a:spLocks/>
          </p:cNvSpPr>
          <p:nvPr/>
        </p:nvSpPr>
        <p:spPr>
          <a:xfrm>
            <a:off x="6015220" y="2504459"/>
            <a:ext cx="1696220" cy="509645"/>
          </a:xfrm>
          <a:prstGeom prst="roundRect">
            <a:avLst>
              <a:gd name="adj" fmla="val 9641"/>
            </a:avLst>
          </a:prstGeom>
          <a:solidFill>
            <a:srgbClr val="F9FCFE"/>
          </a:solidFill>
          <a:ln w="25400">
            <a:noFill/>
          </a:ln>
        </p:spPr>
        <p:txBody>
          <a:bodyPr vert="horz" lIns="36000" tIns="216000" rIns="36000" bIns="216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b="0" dirty="0" smtClean="0">
                <a:latin typeface="Twinkl" pitchFamily="2" charset="0"/>
              </a:rPr>
              <a:t>information</a:t>
            </a:r>
            <a:endParaRPr lang="en-GB" sz="2400" b="0" dirty="0">
              <a:latin typeface="Twinkl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482868" y="1986027"/>
            <a:ext cx="118017" cy="914400"/>
          </a:xfrm>
          <a:custGeom>
            <a:avLst/>
            <a:gdLst>
              <a:gd name="connsiteX0" fmla="*/ 0 w 204864"/>
              <a:gd name="connsiteY0" fmla="*/ 0 h 914400"/>
              <a:gd name="connsiteX1" fmla="*/ 197708 w 204864"/>
              <a:gd name="connsiteY1" fmla="*/ 551935 h 914400"/>
              <a:gd name="connsiteX2" fmla="*/ 164756 w 204864"/>
              <a:gd name="connsiteY2" fmla="*/ 914400 h 914400"/>
              <a:gd name="connsiteX3" fmla="*/ 164756 w 204864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64" h="914400">
                <a:moveTo>
                  <a:pt x="0" y="0"/>
                </a:moveTo>
                <a:cubicBezTo>
                  <a:pt x="85124" y="199767"/>
                  <a:pt x="170249" y="399535"/>
                  <a:pt x="197708" y="551935"/>
                </a:cubicBezTo>
                <a:cubicBezTo>
                  <a:pt x="225167" y="704335"/>
                  <a:pt x="164756" y="914400"/>
                  <a:pt x="164756" y="914400"/>
                </a:cubicBezTo>
                <a:lnTo>
                  <a:pt x="164756" y="914400"/>
                </a:lnTo>
              </a:path>
            </a:pathLst>
          </a:custGeom>
          <a:noFill/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 rot="9380006">
            <a:off x="5097885" y="4279908"/>
            <a:ext cx="118017" cy="914400"/>
          </a:xfrm>
          <a:custGeom>
            <a:avLst/>
            <a:gdLst>
              <a:gd name="connsiteX0" fmla="*/ 0 w 204864"/>
              <a:gd name="connsiteY0" fmla="*/ 0 h 914400"/>
              <a:gd name="connsiteX1" fmla="*/ 197708 w 204864"/>
              <a:gd name="connsiteY1" fmla="*/ 551935 h 914400"/>
              <a:gd name="connsiteX2" fmla="*/ 164756 w 204864"/>
              <a:gd name="connsiteY2" fmla="*/ 914400 h 914400"/>
              <a:gd name="connsiteX3" fmla="*/ 164756 w 204864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64" h="914400">
                <a:moveTo>
                  <a:pt x="0" y="0"/>
                </a:moveTo>
                <a:cubicBezTo>
                  <a:pt x="85124" y="199767"/>
                  <a:pt x="170249" y="399535"/>
                  <a:pt x="197708" y="551935"/>
                </a:cubicBezTo>
                <a:cubicBezTo>
                  <a:pt x="225167" y="704335"/>
                  <a:pt x="164756" y="914400"/>
                  <a:pt x="164756" y="914400"/>
                </a:cubicBezTo>
                <a:lnTo>
                  <a:pt x="164756" y="914400"/>
                </a:lnTo>
              </a:path>
            </a:pathLst>
          </a:custGeom>
          <a:noFill/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 rot="12605864">
            <a:off x="3692513" y="4262310"/>
            <a:ext cx="118017" cy="914400"/>
          </a:xfrm>
          <a:custGeom>
            <a:avLst/>
            <a:gdLst>
              <a:gd name="connsiteX0" fmla="*/ 0 w 204864"/>
              <a:gd name="connsiteY0" fmla="*/ 0 h 914400"/>
              <a:gd name="connsiteX1" fmla="*/ 197708 w 204864"/>
              <a:gd name="connsiteY1" fmla="*/ 551935 h 914400"/>
              <a:gd name="connsiteX2" fmla="*/ 164756 w 204864"/>
              <a:gd name="connsiteY2" fmla="*/ 914400 h 914400"/>
              <a:gd name="connsiteX3" fmla="*/ 164756 w 204864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64" h="914400">
                <a:moveTo>
                  <a:pt x="0" y="0"/>
                </a:moveTo>
                <a:cubicBezTo>
                  <a:pt x="85124" y="199767"/>
                  <a:pt x="170249" y="399535"/>
                  <a:pt x="197708" y="551935"/>
                </a:cubicBezTo>
                <a:cubicBezTo>
                  <a:pt x="225167" y="704335"/>
                  <a:pt x="164756" y="914400"/>
                  <a:pt x="164756" y="914400"/>
                </a:cubicBezTo>
                <a:lnTo>
                  <a:pt x="164756" y="914400"/>
                </a:lnTo>
              </a:path>
            </a:pathLst>
          </a:custGeom>
          <a:noFill/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 rot="16200000">
            <a:off x="3128502" y="3377568"/>
            <a:ext cx="118017" cy="914400"/>
          </a:xfrm>
          <a:custGeom>
            <a:avLst/>
            <a:gdLst>
              <a:gd name="connsiteX0" fmla="*/ 0 w 204864"/>
              <a:gd name="connsiteY0" fmla="*/ 0 h 914400"/>
              <a:gd name="connsiteX1" fmla="*/ 197708 w 204864"/>
              <a:gd name="connsiteY1" fmla="*/ 551935 h 914400"/>
              <a:gd name="connsiteX2" fmla="*/ 164756 w 204864"/>
              <a:gd name="connsiteY2" fmla="*/ 914400 h 914400"/>
              <a:gd name="connsiteX3" fmla="*/ 164756 w 204864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64" h="914400">
                <a:moveTo>
                  <a:pt x="0" y="0"/>
                </a:moveTo>
                <a:cubicBezTo>
                  <a:pt x="85124" y="199767"/>
                  <a:pt x="170249" y="399535"/>
                  <a:pt x="197708" y="551935"/>
                </a:cubicBezTo>
                <a:cubicBezTo>
                  <a:pt x="225167" y="704335"/>
                  <a:pt x="164756" y="914400"/>
                  <a:pt x="164756" y="914400"/>
                </a:cubicBezTo>
                <a:lnTo>
                  <a:pt x="164756" y="914400"/>
                </a:lnTo>
              </a:path>
            </a:pathLst>
          </a:custGeom>
          <a:noFill/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 rot="18100254">
            <a:off x="3394564" y="2425694"/>
            <a:ext cx="118017" cy="914400"/>
          </a:xfrm>
          <a:custGeom>
            <a:avLst/>
            <a:gdLst>
              <a:gd name="connsiteX0" fmla="*/ 0 w 204864"/>
              <a:gd name="connsiteY0" fmla="*/ 0 h 914400"/>
              <a:gd name="connsiteX1" fmla="*/ 197708 w 204864"/>
              <a:gd name="connsiteY1" fmla="*/ 551935 h 914400"/>
              <a:gd name="connsiteX2" fmla="*/ 164756 w 204864"/>
              <a:gd name="connsiteY2" fmla="*/ 914400 h 914400"/>
              <a:gd name="connsiteX3" fmla="*/ 164756 w 204864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864" h="914400">
                <a:moveTo>
                  <a:pt x="0" y="0"/>
                </a:moveTo>
                <a:cubicBezTo>
                  <a:pt x="85124" y="199767"/>
                  <a:pt x="170249" y="399535"/>
                  <a:pt x="197708" y="551935"/>
                </a:cubicBezTo>
                <a:cubicBezTo>
                  <a:pt x="225167" y="704335"/>
                  <a:pt x="164756" y="914400"/>
                  <a:pt x="164756" y="914400"/>
                </a:cubicBezTo>
                <a:lnTo>
                  <a:pt x="164756" y="914400"/>
                </a:lnTo>
              </a:path>
            </a:pathLst>
          </a:custGeom>
          <a:noFill/>
          <a:ln w="38100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1408669" y="2520186"/>
            <a:ext cx="1755952" cy="484932"/>
          </a:xfrm>
          <a:prstGeom prst="roundRect">
            <a:avLst>
              <a:gd name="adj" fmla="val 9641"/>
            </a:avLst>
          </a:prstGeom>
          <a:solidFill>
            <a:srgbClr val="F9FCFE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b="0" dirty="0" smtClean="0">
                <a:latin typeface="Twinkl" pitchFamily="2" charset="0"/>
              </a:rPr>
              <a:t>numbers</a:t>
            </a:r>
            <a:endParaRPr lang="en-GB" sz="2400" b="0" dirty="0">
              <a:latin typeface="Twinkl" pitchFamily="2" charset="0"/>
            </a:endParaRPr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3561575" y="1749802"/>
            <a:ext cx="1912468" cy="509645"/>
          </a:xfrm>
          <a:prstGeom prst="roundRect">
            <a:avLst>
              <a:gd name="adj" fmla="val 9641"/>
            </a:avLst>
          </a:prstGeom>
          <a:solidFill>
            <a:srgbClr val="F9FCFE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b="0" dirty="0" smtClean="0">
                <a:latin typeface="Twinkl" pitchFamily="2" charset="0"/>
              </a:rPr>
              <a:t>quantities</a:t>
            </a:r>
            <a:endParaRPr lang="en-GB" sz="2400" b="0" dirty="0">
              <a:latin typeface="Twinkl" pitchFamily="2" charset="0"/>
            </a:endParaRPr>
          </a:p>
        </p:txBody>
      </p:sp>
      <p:sp>
        <p:nvSpPr>
          <p:cNvPr id="12" name="Title 20"/>
          <p:cNvSpPr txBox="1">
            <a:spLocks/>
          </p:cNvSpPr>
          <p:nvPr/>
        </p:nvSpPr>
        <p:spPr>
          <a:xfrm>
            <a:off x="4759533" y="4889836"/>
            <a:ext cx="2480882" cy="509645"/>
          </a:xfrm>
          <a:prstGeom prst="roundRect">
            <a:avLst>
              <a:gd name="adj" fmla="val 9641"/>
            </a:avLst>
          </a:prstGeom>
          <a:solidFill>
            <a:srgbClr val="F9FCFE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b="0" dirty="0" smtClean="0">
                <a:latin typeface="Twinkl" pitchFamily="2" charset="0"/>
              </a:rPr>
              <a:t>measurement</a:t>
            </a:r>
            <a:endParaRPr lang="en-GB" sz="2400" b="0" dirty="0">
              <a:latin typeface="Twinkl" pitchFamily="2" charset="0"/>
            </a:endParaRPr>
          </a:p>
        </p:txBody>
      </p:sp>
      <p:sp>
        <p:nvSpPr>
          <p:cNvPr id="13" name="Title 20"/>
          <p:cNvSpPr txBox="1">
            <a:spLocks/>
          </p:cNvSpPr>
          <p:nvPr/>
        </p:nvSpPr>
        <p:spPr>
          <a:xfrm>
            <a:off x="1937430" y="4889836"/>
            <a:ext cx="2273643" cy="509645"/>
          </a:xfrm>
          <a:prstGeom prst="roundRect">
            <a:avLst>
              <a:gd name="adj" fmla="val 9641"/>
            </a:avLst>
          </a:prstGeom>
          <a:solidFill>
            <a:srgbClr val="F9FCFE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b="0" dirty="0" smtClean="0">
                <a:latin typeface="Twinkl" pitchFamily="2" charset="0"/>
              </a:rPr>
              <a:t>observations</a:t>
            </a:r>
            <a:endParaRPr lang="en-GB" sz="2400" b="0" dirty="0">
              <a:latin typeface="Twinkl" pitchFamily="2" charset="0"/>
            </a:endParaRPr>
          </a:p>
        </p:txBody>
      </p:sp>
      <p:sp>
        <p:nvSpPr>
          <p:cNvPr id="14" name="Title 20"/>
          <p:cNvSpPr txBox="1">
            <a:spLocks/>
          </p:cNvSpPr>
          <p:nvPr/>
        </p:nvSpPr>
        <p:spPr>
          <a:xfrm>
            <a:off x="1117761" y="3720084"/>
            <a:ext cx="1584250" cy="509645"/>
          </a:xfrm>
          <a:prstGeom prst="roundRect">
            <a:avLst>
              <a:gd name="adj" fmla="val 9641"/>
            </a:avLst>
          </a:prstGeom>
          <a:solidFill>
            <a:srgbClr val="F9FCFE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b="0" dirty="0" smtClean="0">
                <a:latin typeface="Twinkl" pitchFamily="2" charset="0"/>
              </a:rPr>
              <a:t>facts</a:t>
            </a:r>
            <a:endParaRPr lang="en-GB" sz="2400" b="0" dirty="0">
              <a:latin typeface="Twinkl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63152" y="4823074"/>
            <a:ext cx="2273643" cy="643167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1937430" y="4823074"/>
            <a:ext cx="2273643" cy="643167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786714" y="3629847"/>
            <a:ext cx="2273643" cy="643167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1131413" y="2443227"/>
            <a:ext cx="2273643" cy="643167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405056" y="1683042"/>
            <a:ext cx="2273643" cy="643167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147246" y="3190063"/>
            <a:ext cx="2925722" cy="994306"/>
          </a:xfrm>
        </p:spPr>
        <p:txBody>
          <a:bodyPr/>
          <a:lstStyle/>
          <a:p>
            <a:pPr algn="ctr"/>
            <a:r>
              <a:rPr lang="en-GB" sz="3600" dirty="0" smtClean="0"/>
              <a:t>What Is Data?</a:t>
            </a:r>
            <a:endParaRPr lang="en-GB" sz="3600" dirty="0"/>
          </a:p>
        </p:txBody>
      </p:sp>
      <p:sp>
        <p:nvSpPr>
          <p:cNvPr id="15" name="Title 20"/>
          <p:cNvSpPr txBox="1">
            <a:spLocks/>
          </p:cNvSpPr>
          <p:nvPr/>
        </p:nvSpPr>
        <p:spPr>
          <a:xfrm>
            <a:off x="2879125" y="734269"/>
            <a:ext cx="3277368" cy="50964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1800" b="0" dirty="0" smtClean="0">
                <a:latin typeface="Twinkl" pitchFamily="2" charset="0"/>
              </a:rPr>
              <a:t>Click to reveal!</a:t>
            </a:r>
            <a:endParaRPr lang="en-GB" sz="1800" b="0" dirty="0">
              <a:latin typeface="Twinkl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44601" y="2454359"/>
            <a:ext cx="2273643" cy="643167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1" animBg="1"/>
      <p:bldP spid="20" grpId="0" animBg="1"/>
      <p:bldP spid="22" grpId="0" animBg="1"/>
      <p:bldP spid="23" grpId="0" animBg="1"/>
      <p:bldP spid="24" grpId="0" animBg="1"/>
      <p:bldP spid="4" grpId="0" animBg="1"/>
      <p:bldP spid="15" grpId="0"/>
      <p:bldP spid="15" grpId="1"/>
      <p:bldP spid="15" grpId="2"/>
      <p:bldP spid="15" grpId="3"/>
      <p:bldP spid="15" grpId="4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Collecting Data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35562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Let’s find out what the most popular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fruit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in our class is for fruit break.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We are going to use a tally chart to collect the data.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5260477"/>
              </p:ext>
            </p:extLst>
          </p:nvPr>
        </p:nvGraphicFramePr>
        <p:xfrm>
          <a:off x="755650" y="2117121"/>
          <a:ext cx="7632700" cy="397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3064"/>
                <a:gridCol w="5791200"/>
                <a:gridCol w="1048436"/>
              </a:tblGrid>
              <a:tr h="496330"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Fruit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Tally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</a:tr>
              <a:tr h="4963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</a:tr>
              <a:tr h="496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6"/>
                    </a:solidFill>
                  </a:tcPr>
                </a:tc>
              </a:tr>
              <a:tr h="496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</a:tr>
              <a:tr h="496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6"/>
                    </a:solidFill>
                  </a:tcPr>
                </a:tc>
              </a:tr>
              <a:tr h="496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</a:tr>
              <a:tr h="496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6"/>
                    </a:solidFill>
                  </a:tcPr>
                </a:tc>
              </a:tr>
              <a:tr h="4963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FC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2667701"/>
            <a:ext cx="411892" cy="398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2" y="3148292"/>
            <a:ext cx="494272" cy="429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6" y="5134642"/>
            <a:ext cx="691979" cy="415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2" y="3633389"/>
            <a:ext cx="429662" cy="441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9" y="4124112"/>
            <a:ext cx="536107" cy="425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1" y="5616206"/>
            <a:ext cx="577295" cy="413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4623244"/>
            <a:ext cx="503601" cy="4320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83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1936993"/>
            <a:ext cx="8220075" cy="994306"/>
          </a:xfrm>
        </p:spPr>
        <p:txBody>
          <a:bodyPr/>
          <a:lstStyle/>
          <a:p>
            <a:pPr algn="ctr"/>
            <a:r>
              <a:rPr lang="en-GB" sz="3600" dirty="0" smtClean="0"/>
              <a:t>Let’s enter our fruit data collected into a picture graph!</a:t>
            </a:r>
            <a:endParaRPr lang="en-GB" sz="3600" dirty="0"/>
          </a:p>
        </p:txBody>
      </p:sp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3004688" y="3251370"/>
            <a:ext cx="3125094" cy="884026"/>
          </a:xfrm>
          <a:prstGeom prst="roundRect">
            <a:avLst/>
          </a:prstGeom>
          <a:solidFill>
            <a:srgbClr val="E9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OK!</a:t>
            </a:r>
            <a:endParaRPr lang="en-GB" sz="3600" b="1" dirty="0"/>
          </a:p>
        </p:txBody>
      </p:sp>
    </p:spTree>
    <p:extLst>
      <p:ext uri="{BB962C8B-B14F-4D97-AF65-F5344CB8AC3E}">
        <p14:creationId xmlns="" xmlns:p14="http://schemas.microsoft.com/office/powerpoint/2010/main" val="24141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9851911"/>
              </p:ext>
            </p:extLst>
          </p:nvPr>
        </p:nvGraphicFramePr>
        <p:xfrm>
          <a:off x="526970" y="617841"/>
          <a:ext cx="5453444" cy="5593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110"/>
                <a:gridCol w="718762"/>
                <a:gridCol w="718762"/>
                <a:gridCol w="718762"/>
                <a:gridCol w="718762"/>
                <a:gridCol w="718762"/>
                <a:gridCol w="718762"/>
                <a:gridCol w="718762"/>
              </a:tblGrid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2899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6" name="C1"/>
          <p:cNvSpPr/>
          <p:nvPr/>
        </p:nvSpPr>
        <p:spPr>
          <a:xfrm>
            <a:off x="2394830" y="546973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6" y="5904777"/>
            <a:ext cx="411892" cy="398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40" y="5892814"/>
            <a:ext cx="494272" cy="429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22" y="5874718"/>
            <a:ext cx="691979" cy="415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88" y="5883326"/>
            <a:ext cx="429662" cy="441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27" y="5874718"/>
            <a:ext cx="536107" cy="425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60" y="5888974"/>
            <a:ext cx="577295" cy="413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34" y="5892814"/>
            <a:ext cx="503601" cy="432018"/>
          </a:xfrm>
          <a:prstGeom prst="rect">
            <a:avLst/>
          </a:prstGeom>
        </p:spPr>
      </p:pic>
      <p:sp>
        <p:nvSpPr>
          <p:cNvPr id="4" name="B1"/>
          <p:cNvSpPr/>
          <p:nvPr/>
        </p:nvSpPr>
        <p:spPr>
          <a:xfrm>
            <a:off x="1678073" y="546973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1"/>
          <p:cNvSpPr/>
          <p:nvPr/>
        </p:nvSpPr>
        <p:spPr>
          <a:xfrm>
            <a:off x="954173" y="5104724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7215" t="-9914" r="-66905" b="-4721"/>
          <a:stretch/>
        </p:blipFill>
        <p:spPr>
          <a:xfrm>
            <a:off x="966788" y="5110163"/>
            <a:ext cx="683417" cy="338137"/>
          </a:xfrm>
          <a:prstGeom prst="rect">
            <a:avLst/>
          </a:prstGeom>
        </p:spPr>
      </p:pic>
      <p:sp>
        <p:nvSpPr>
          <p:cNvPr id="17" name="A1"/>
          <p:cNvSpPr/>
          <p:nvPr/>
        </p:nvSpPr>
        <p:spPr>
          <a:xfrm>
            <a:off x="954173" y="4717869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6435" t="-5508" r="-66904" b="-8321"/>
          <a:stretch/>
        </p:blipFill>
        <p:spPr>
          <a:xfrm>
            <a:off x="969170" y="4736306"/>
            <a:ext cx="681036" cy="335757"/>
          </a:xfrm>
          <a:prstGeom prst="rect">
            <a:avLst/>
          </a:prstGeom>
        </p:spPr>
      </p:pic>
      <p:sp>
        <p:nvSpPr>
          <p:cNvPr id="19" name="A1"/>
          <p:cNvSpPr/>
          <p:nvPr/>
        </p:nvSpPr>
        <p:spPr>
          <a:xfrm>
            <a:off x="954173" y="435286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8776" t="-8508" r="-67689" b="-6935"/>
          <a:stretch/>
        </p:blipFill>
        <p:spPr>
          <a:xfrm>
            <a:off x="962026" y="4362449"/>
            <a:ext cx="690562" cy="340519"/>
          </a:xfrm>
          <a:prstGeom prst="rect">
            <a:avLst/>
          </a:prstGeom>
        </p:spPr>
      </p:pic>
      <p:sp>
        <p:nvSpPr>
          <p:cNvPr id="22" name="A1"/>
          <p:cNvSpPr/>
          <p:nvPr/>
        </p:nvSpPr>
        <p:spPr>
          <a:xfrm>
            <a:off x="954173" y="3976274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7996" t="-8387" r="-67687" b="-6248"/>
          <a:stretch/>
        </p:blipFill>
        <p:spPr>
          <a:xfrm>
            <a:off x="964406" y="3986213"/>
            <a:ext cx="688181" cy="338137"/>
          </a:xfrm>
          <a:prstGeom prst="rect">
            <a:avLst/>
          </a:prstGeom>
        </p:spPr>
      </p:pic>
      <p:sp>
        <p:nvSpPr>
          <p:cNvPr id="24" name="A1"/>
          <p:cNvSpPr/>
          <p:nvPr/>
        </p:nvSpPr>
        <p:spPr>
          <a:xfrm>
            <a:off x="954173" y="361059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8776" t="-10352" r="-67689" b="-6705"/>
          <a:stretch/>
        </p:blipFill>
        <p:spPr>
          <a:xfrm>
            <a:off x="962026" y="3614737"/>
            <a:ext cx="690562" cy="345281"/>
          </a:xfrm>
          <a:prstGeom prst="rect">
            <a:avLst/>
          </a:prstGeom>
        </p:spPr>
      </p:pic>
      <p:sp>
        <p:nvSpPr>
          <p:cNvPr id="26" name="A1"/>
          <p:cNvSpPr/>
          <p:nvPr/>
        </p:nvSpPr>
        <p:spPr>
          <a:xfrm>
            <a:off x="954173" y="3228919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9558" t="-6897" r="-67689" b="-7740"/>
          <a:stretch/>
        </p:blipFill>
        <p:spPr>
          <a:xfrm>
            <a:off x="959644" y="3243262"/>
            <a:ext cx="692943" cy="338137"/>
          </a:xfrm>
          <a:prstGeom prst="rect">
            <a:avLst/>
          </a:prstGeom>
        </p:spPr>
      </p:pic>
      <p:sp>
        <p:nvSpPr>
          <p:cNvPr id="28" name="A1"/>
          <p:cNvSpPr/>
          <p:nvPr/>
        </p:nvSpPr>
        <p:spPr>
          <a:xfrm>
            <a:off x="954173" y="2855917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8777" t="-7185" r="-66906" b="-7185"/>
          <a:stretch/>
        </p:blipFill>
        <p:spPr>
          <a:xfrm>
            <a:off x="962026" y="2869406"/>
            <a:ext cx="688180" cy="337354"/>
          </a:xfrm>
          <a:prstGeom prst="rect">
            <a:avLst/>
          </a:prstGeom>
        </p:spPr>
      </p:pic>
      <p:sp>
        <p:nvSpPr>
          <p:cNvPr id="30" name="A1"/>
          <p:cNvSpPr/>
          <p:nvPr/>
        </p:nvSpPr>
        <p:spPr>
          <a:xfrm>
            <a:off x="954173" y="2490148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8778" t="-9119" r="-66123" b="-9119"/>
          <a:stretch/>
        </p:blipFill>
        <p:spPr>
          <a:xfrm>
            <a:off x="962025" y="2497931"/>
            <a:ext cx="685800" cy="348766"/>
          </a:xfrm>
          <a:prstGeom prst="rect">
            <a:avLst/>
          </a:prstGeom>
        </p:spPr>
      </p:pic>
      <p:sp>
        <p:nvSpPr>
          <p:cNvPr id="32" name="A1"/>
          <p:cNvSpPr/>
          <p:nvPr/>
        </p:nvSpPr>
        <p:spPr>
          <a:xfrm>
            <a:off x="954173" y="211288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7215" t="-7157" r="-66905" b="-7157"/>
          <a:stretch/>
        </p:blipFill>
        <p:spPr>
          <a:xfrm>
            <a:off x="966788" y="2126456"/>
            <a:ext cx="683417" cy="337190"/>
          </a:xfrm>
          <a:prstGeom prst="rect">
            <a:avLst/>
          </a:prstGeom>
        </p:spPr>
      </p:pic>
      <p:sp>
        <p:nvSpPr>
          <p:cNvPr id="34" name="A1"/>
          <p:cNvSpPr/>
          <p:nvPr/>
        </p:nvSpPr>
        <p:spPr>
          <a:xfrm>
            <a:off x="954173" y="173562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9097" t="-5195" r="-66124" b="-5195"/>
          <a:stretch/>
        </p:blipFill>
        <p:spPr>
          <a:xfrm>
            <a:off x="961053" y="1754981"/>
            <a:ext cx="686771" cy="325614"/>
          </a:xfrm>
          <a:prstGeom prst="rect">
            <a:avLst/>
          </a:prstGeom>
        </p:spPr>
      </p:pic>
      <p:sp>
        <p:nvSpPr>
          <p:cNvPr id="36" name="A1"/>
          <p:cNvSpPr/>
          <p:nvPr/>
        </p:nvSpPr>
        <p:spPr>
          <a:xfrm>
            <a:off x="954173" y="1369940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8317" t="-4737" r="-67687" b="-4737"/>
          <a:stretch/>
        </p:blipFill>
        <p:spPr>
          <a:xfrm>
            <a:off x="963434" y="1390650"/>
            <a:ext cx="689153" cy="322912"/>
          </a:xfrm>
          <a:prstGeom prst="rect">
            <a:avLst/>
          </a:prstGeom>
        </p:spPr>
      </p:pic>
      <p:sp>
        <p:nvSpPr>
          <p:cNvPr id="38" name="A1"/>
          <p:cNvSpPr/>
          <p:nvPr/>
        </p:nvSpPr>
        <p:spPr>
          <a:xfrm>
            <a:off x="954173" y="1004258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6754" t="-6701" r="-65345" b="-6701"/>
          <a:stretch/>
        </p:blipFill>
        <p:spPr>
          <a:xfrm>
            <a:off x="968198" y="1019175"/>
            <a:ext cx="677246" cy="334498"/>
          </a:xfrm>
          <a:prstGeom prst="rect">
            <a:avLst/>
          </a:prstGeom>
        </p:spPr>
      </p:pic>
      <p:sp>
        <p:nvSpPr>
          <p:cNvPr id="40" name="A1"/>
          <p:cNvSpPr/>
          <p:nvPr/>
        </p:nvSpPr>
        <p:spPr>
          <a:xfrm>
            <a:off x="954173" y="62258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5656" t="-4051" r="-66123" b="-4051"/>
          <a:stretch/>
        </p:blipFill>
        <p:spPr>
          <a:xfrm>
            <a:off x="971550" y="645319"/>
            <a:ext cx="676275" cy="318864"/>
          </a:xfrm>
          <a:prstGeom prst="rect">
            <a:avLst/>
          </a:prstGeom>
        </p:spPr>
      </p:pic>
      <p:pic>
        <p:nvPicPr>
          <p:cNvPr id="42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0488" r="-46342"/>
          <a:stretch/>
        </p:blipFill>
        <p:spPr>
          <a:xfrm>
            <a:off x="1699505" y="5478349"/>
            <a:ext cx="695325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43" name="B1"/>
          <p:cNvSpPr/>
          <p:nvPr/>
        </p:nvSpPr>
        <p:spPr>
          <a:xfrm>
            <a:off x="1678073" y="5093348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9674" r="-47156"/>
          <a:stretch/>
        </p:blipFill>
        <p:spPr>
          <a:xfrm>
            <a:off x="1679575" y="5101966"/>
            <a:ext cx="695325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45" name="B1"/>
          <p:cNvSpPr/>
          <p:nvPr/>
        </p:nvSpPr>
        <p:spPr>
          <a:xfrm>
            <a:off x="1678073" y="472840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9674" r="-47156"/>
          <a:stretch/>
        </p:blipFill>
        <p:spPr>
          <a:xfrm>
            <a:off x="1679575" y="4737020"/>
            <a:ext cx="695325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47" name="B1"/>
          <p:cNvSpPr/>
          <p:nvPr/>
        </p:nvSpPr>
        <p:spPr>
          <a:xfrm>
            <a:off x="1678073" y="4350020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8047" r="-45530"/>
          <a:stretch/>
        </p:blipFill>
        <p:spPr>
          <a:xfrm>
            <a:off x="1685925" y="4358638"/>
            <a:ext cx="682625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49" name="B1"/>
          <p:cNvSpPr/>
          <p:nvPr/>
        </p:nvSpPr>
        <p:spPr>
          <a:xfrm>
            <a:off x="1678073" y="398137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9673" r="-45530"/>
          <a:stretch/>
        </p:blipFill>
        <p:spPr>
          <a:xfrm>
            <a:off x="1679575" y="3989993"/>
            <a:ext cx="688975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51" name="B1"/>
          <p:cNvSpPr/>
          <p:nvPr/>
        </p:nvSpPr>
        <p:spPr>
          <a:xfrm>
            <a:off x="1678073" y="3602993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8049" r="-47155"/>
          <a:stretch/>
        </p:blipFill>
        <p:spPr>
          <a:xfrm>
            <a:off x="1685925" y="3611611"/>
            <a:ext cx="688975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53" name="B1"/>
          <p:cNvSpPr/>
          <p:nvPr/>
        </p:nvSpPr>
        <p:spPr>
          <a:xfrm>
            <a:off x="1678073" y="3235179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9674" r="-47156"/>
          <a:stretch/>
        </p:blipFill>
        <p:spPr>
          <a:xfrm>
            <a:off x="1679575" y="3243797"/>
            <a:ext cx="695325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55" name="B1"/>
          <p:cNvSpPr/>
          <p:nvPr/>
        </p:nvSpPr>
        <p:spPr>
          <a:xfrm>
            <a:off x="1678073" y="2858473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9674" r="-46342"/>
          <a:stretch/>
        </p:blipFill>
        <p:spPr>
          <a:xfrm>
            <a:off x="1679575" y="2867091"/>
            <a:ext cx="692150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57" name="B1"/>
          <p:cNvSpPr/>
          <p:nvPr/>
        </p:nvSpPr>
        <p:spPr>
          <a:xfrm>
            <a:off x="1678073" y="248615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8862" r="-46342"/>
          <a:stretch/>
        </p:blipFill>
        <p:spPr>
          <a:xfrm>
            <a:off x="1682750" y="2494770"/>
            <a:ext cx="688975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59" name="B1"/>
          <p:cNvSpPr/>
          <p:nvPr/>
        </p:nvSpPr>
        <p:spPr>
          <a:xfrm>
            <a:off x="1678073" y="211479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8861" r="-45530"/>
          <a:stretch/>
        </p:blipFill>
        <p:spPr>
          <a:xfrm>
            <a:off x="1682751" y="2123413"/>
            <a:ext cx="685800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61" name="B1"/>
          <p:cNvSpPr/>
          <p:nvPr/>
        </p:nvSpPr>
        <p:spPr>
          <a:xfrm>
            <a:off x="1678073" y="173881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8861" r="-45530"/>
          <a:stretch/>
        </p:blipFill>
        <p:spPr>
          <a:xfrm>
            <a:off x="1682751" y="1747429"/>
            <a:ext cx="685800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63" name="B1"/>
          <p:cNvSpPr/>
          <p:nvPr/>
        </p:nvSpPr>
        <p:spPr>
          <a:xfrm>
            <a:off x="1678073" y="137235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9674" r="-46342"/>
          <a:stretch/>
        </p:blipFill>
        <p:spPr>
          <a:xfrm>
            <a:off x="1679575" y="1380969"/>
            <a:ext cx="692150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65" name="B1"/>
          <p:cNvSpPr/>
          <p:nvPr/>
        </p:nvSpPr>
        <p:spPr>
          <a:xfrm>
            <a:off x="1678073" y="989064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9674" r="-47156"/>
          <a:stretch/>
        </p:blipFill>
        <p:spPr>
          <a:xfrm>
            <a:off x="1679575" y="997682"/>
            <a:ext cx="695325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67" name="B1"/>
          <p:cNvSpPr/>
          <p:nvPr/>
        </p:nvSpPr>
        <p:spPr>
          <a:xfrm>
            <a:off x="1678073" y="62632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Banana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0486" r="-47156"/>
          <a:stretch/>
        </p:blipFill>
        <p:spPr>
          <a:xfrm>
            <a:off x="1676401" y="634943"/>
            <a:ext cx="698500" cy="343663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70" name="A1"/>
          <p:cNvSpPr/>
          <p:nvPr/>
        </p:nvSpPr>
        <p:spPr>
          <a:xfrm>
            <a:off x="954173" y="5456897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" name="Apple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7996" t="-4177" r="-67687" b="-9651"/>
          <a:stretch/>
        </p:blipFill>
        <p:spPr>
          <a:xfrm>
            <a:off x="964406" y="5479256"/>
            <a:ext cx="688181" cy="335757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6233160" y="1708960"/>
            <a:ext cx="2155190" cy="1479977"/>
          </a:xfrm>
          <a:prstGeom prst="roundRect">
            <a:avLst>
              <a:gd name="adj" fmla="val 9680"/>
            </a:avLst>
          </a:prstGeom>
          <a:solidFill>
            <a:srgbClr val="E9506C"/>
          </a:solidFill>
        </p:spPr>
        <p:txBody>
          <a:bodyPr wrap="square" lIns="144000" tIns="144000" rIns="144000" bIns="1440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1"/>
                </a:solidFill>
                <a:latin typeface="Twinkl SemiBold" pitchFamily="2" charset="0"/>
                <a:cs typeface="Arial" panose="020B0604020202020204" pitchFamily="34" charset="0"/>
              </a:rPr>
              <a:t>Click on a square to add a fruit, and click again to remove it.</a:t>
            </a:r>
            <a:endParaRPr lang="en-GB" b="1" dirty="0">
              <a:solidFill>
                <a:schemeClr val="bg1"/>
              </a:solidFill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73" name="Rounded Rectangle 72">
            <a:hlinkClick r:id="rId11" action="ppaction://hlinksldjump"/>
          </p:cNvPr>
          <p:cNvSpPr/>
          <p:nvPr/>
        </p:nvSpPr>
        <p:spPr>
          <a:xfrm>
            <a:off x="6233160" y="3520914"/>
            <a:ext cx="2155190" cy="1482463"/>
          </a:xfrm>
          <a:prstGeom prst="roundRect">
            <a:avLst>
              <a:gd name="adj" fmla="val 12041"/>
            </a:avLst>
          </a:prstGeom>
          <a:solidFill>
            <a:srgbClr val="18A0DB"/>
          </a:solidFill>
        </p:spPr>
        <p:txBody>
          <a:bodyPr wrap="square" lIns="144000" tIns="252000" rIns="144000" bIns="2520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1"/>
                </a:solidFill>
                <a:latin typeface="Twinkl SemiBold" pitchFamily="2" charset="0"/>
                <a:cs typeface="Arial" panose="020B0604020202020204" pitchFamily="34" charset="0"/>
              </a:rPr>
              <a:t>When you are finished, click here to continue.</a:t>
            </a:r>
          </a:p>
        </p:txBody>
      </p:sp>
      <p:pic>
        <p:nvPicPr>
          <p:cNvPr id="74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5485492"/>
            <a:ext cx="681038" cy="328189"/>
          </a:xfrm>
          <a:prstGeom prst="rect">
            <a:avLst/>
          </a:prstGeom>
        </p:spPr>
      </p:pic>
      <p:sp>
        <p:nvSpPr>
          <p:cNvPr id="77" name="C1"/>
          <p:cNvSpPr/>
          <p:nvPr/>
        </p:nvSpPr>
        <p:spPr>
          <a:xfrm>
            <a:off x="2394830" y="5097350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5113111"/>
            <a:ext cx="681038" cy="328189"/>
          </a:xfrm>
          <a:prstGeom prst="rect">
            <a:avLst/>
          </a:prstGeom>
        </p:spPr>
      </p:pic>
      <p:sp>
        <p:nvSpPr>
          <p:cNvPr id="79" name="C1"/>
          <p:cNvSpPr/>
          <p:nvPr/>
        </p:nvSpPr>
        <p:spPr>
          <a:xfrm>
            <a:off x="2394830" y="472571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0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4741472"/>
            <a:ext cx="681038" cy="328189"/>
          </a:xfrm>
          <a:prstGeom prst="rect">
            <a:avLst/>
          </a:prstGeom>
        </p:spPr>
      </p:pic>
      <p:sp>
        <p:nvSpPr>
          <p:cNvPr id="81" name="C1"/>
          <p:cNvSpPr/>
          <p:nvPr/>
        </p:nvSpPr>
        <p:spPr>
          <a:xfrm>
            <a:off x="2394830" y="4353330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4369091"/>
            <a:ext cx="681038" cy="328189"/>
          </a:xfrm>
          <a:prstGeom prst="rect">
            <a:avLst/>
          </a:prstGeom>
        </p:spPr>
      </p:pic>
      <p:sp>
        <p:nvSpPr>
          <p:cNvPr id="83" name="C1"/>
          <p:cNvSpPr/>
          <p:nvPr/>
        </p:nvSpPr>
        <p:spPr>
          <a:xfrm>
            <a:off x="2394830" y="3977143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3992904"/>
            <a:ext cx="681038" cy="328189"/>
          </a:xfrm>
          <a:prstGeom prst="rect">
            <a:avLst/>
          </a:prstGeom>
        </p:spPr>
      </p:pic>
      <p:sp>
        <p:nvSpPr>
          <p:cNvPr id="85" name="C1"/>
          <p:cNvSpPr/>
          <p:nvPr/>
        </p:nvSpPr>
        <p:spPr>
          <a:xfrm>
            <a:off x="2394830" y="360625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3622012"/>
            <a:ext cx="681038" cy="328189"/>
          </a:xfrm>
          <a:prstGeom prst="rect">
            <a:avLst/>
          </a:prstGeom>
        </p:spPr>
      </p:pic>
      <p:sp>
        <p:nvSpPr>
          <p:cNvPr id="87" name="C1"/>
          <p:cNvSpPr/>
          <p:nvPr/>
        </p:nvSpPr>
        <p:spPr>
          <a:xfrm>
            <a:off x="2394830" y="323174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3247506"/>
            <a:ext cx="681038" cy="328189"/>
          </a:xfrm>
          <a:prstGeom prst="rect">
            <a:avLst/>
          </a:prstGeom>
        </p:spPr>
      </p:pic>
      <p:sp>
        <p:nvSpPr>
          <p:cNvPr id="89" name="C1"/>
          <p:cNvSpPr/>
          <p:nvPr/>
        </p:nvSpPr>
        <p:spPr>
          <a:xfrm>
            <a:off x="2394830" y="2860853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0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2876614"/>
            <a:ext cx="681038" cy="328189"/>
          </a:xfrm>
          <a:prstGeom prst="rect">
            <a:avLst/>
          </a:prstGeom>
        </p:spPr>
      </p:pic>
      <p:sp>
        <p:nvSpPr>
          <p:cNvPr id="91" name="C1"/>
          <p:cNvSpPr/>
          <p:nvPr/>
        </p:nvSpPr>
        <p:spPr>
          <a:xfrm>
            <a:off x="2394830" y="2488173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2503934"/>
            <a:ext cx="681038" cy="328189"/>
          </a:xfrm>
          <a:prstGeom prst="rect">
            <a:avLst/>
          </a:prstGeom>
        </p:spPr>
      </p:pic>
      <p:sp>
        <p:nvSpPr>
          <p:cNvPr id="93" name="C1"/>
          <p:cNvSpPr/>
          <p:nvPr/>
        </p:nvSpPr>
        <p:spPr>
          <a:xfrm>
            <a:off x="2394830" y="211599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4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2131756"/>
            <a:ext cx="681038" cy="328189"/>
          </a:xfrm>
          <a:prstGeom prst="rect">
            <a:avLst/>
          </a:prstGeom>
        </p:spPr>
      </p:pic>
      <p:sp>
        <p:nvSpPr>
          <p:cNvPr id="95" name="C1"/>
          <p:cNvSpPr/>
          <p:nvPr/>
        </p:nvSpPr>
        <p:spPr>
          <a:xfrm>
            <a:off x="2394830" y="1744153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6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1759914"/>
            <a:ext cx="681038" cy="328189"/>
          </a:xfrm>
          <a:prstGeom prst="rect">
            <a:avLst/>
          </a:prstGeom>
        </p:spPr>
      </p:pic>
      <p:sp>
        <p:nvSpPr>
          <p:cNvPr id="97" name="C1"/>
          <p:cNvSpPr/>
          <p:nvPr/>
        </p:nvSpPr>
        <p:spPr>
          <a:xfrm>
            <a:off x="2394830" y="1371059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8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1386820"/>
            <a:ext cx="681038" cy="328189"/>
          </a:xfrm>
          <a:prstGeom prst="rect">
            <a:avLst/>
          </a:prstGeom>
        </p:spPr>
      </p:pic>
      <p:sp>
        <p:nvSpPr>
          <p:cNvPr id="99" name="C1"/>
          <p:cNvSpPr/>
          <p:nvPr/>
        </p:nvSpPr>
        <p:spPr>
          <a:xfrm>
            <a:off x="2394830" y="994824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0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1010585"/>
            <a:ext cx="681038" cy="328189"/>
          </a:xfrm>
          <a:prstGeom prst="rect">
            <a:avLst/>
          </a:prstGeom>
        </p:spPr>
      </p:pic>
      <p:sp>
        <p:nvSpPr>
          <p:cNvPr id="101" name="C1"/>
          <p:cNvSpPr/>
          <p:nvPr/>
        </p:nvSpPr>
        <p:spPr>
          <a:xfrm>
            <a:off x="2394830" y="621058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" name="Orange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401" r="-63235"/>
          <a:stretch/>
        </p:blipFill>
        <p:spPr>
          <a:xfrm>
            <a:off x="2402681" y="636819"/>
            <a:ext cx="681038" cy="328189"/>
          </a:xfrm>
          <a:prstGeom prst="rect">
            <a:avLst/>
          </a:prstGeom>
        </p:spPr>
      </p:pic>
      <p:sp>
        <p:nvSpPr>
          <p:cNvPr id="103" name="D1"/>
          <p:cNvSpPr/>
          <p:nvPr/>
        </p:nvSpPr>
        <p:spPr>
          <a:xfrm>
            <a:off x="3116605" y="546973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5485492"/>
            <a:ext cx="666750" cy="326255"/>
          </a:xfrm>
          <a:prstGeom prst="rect">
            <a:avLst/>
          </a:prstGeom>
        </p:spPr>
      </p:pic>
      <p:sp>
        <p:nvSpPr>
          <p:cNvPr id="105" name="D1"/>
          <p:cNvSpPr/>
          <p:nvPr/>
        </p:nvSpPr>
        <p:spPr>
          <a:xfrm>
            <a:off x="3116605" y="5100796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5116557"/>
            <a:ext cx="666750" cy="326255"/>
          </a:xfrm>
          <a:prstGeom prst="rect">
            <a:avLst/>
          </a:prstGeom>
        </p:spPr>
      </p:pic>
      <p:sp>
        <p:nvSpPr>
          <p:cNvPr id="107" name="D1"/>
          <p:cNvSpPr/>
          <p:nvPr/>
        </p:nvSpPr>
        <p:spPr>
          <a:xfrm>
            <a:off x="3116605" y="472764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8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4743406"/>
            <a:ext cx="666750" cy="326255"/>
          </a:xfrm>
          <a:prstGeom prst="rect">
            <a:avLst/>
          </a:prstGeom>
        </p:spPr>
      </p:pic>
      <p:sp>
        <p:nvSpPr>
          <p:cNvPr id="109" name="D1"/>
          <p:cNvSpPr/>
          <p:nvPr/>
        </p:nvSpPr>
        <p:spPr>
          <a:xfrm>
            <a:off x="3116605" y="435038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0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4366143"/>
            <a:ext cx="666750" cy="326255"/>
          </a:xfrm>
          <a:prstGeom prst="rect">
            <a:avLst/>
          </a:prstGeom>
        </p:spPr>
      </p:pic>
      <p:sp>
        <p:nvSpPr>
          <p:cNvPr id="111" name="D1"/>
          <p:cNvSpPr/>
          <p:nvPr/>
        </p:nvSpPr>
        <p:spPr>
          <a:xfrm>
            <a:off x="3116605" y="3981447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3997208"/>
            <a:ext cx="666750" cy="326255"/>
          </a:xfrm>
          <a:prstGeom prst="rect">
            <a:avLst/>
          </a:prstGeom>
        </p:spPr>
      </p:pic>
      <p:sp>
        <p:nvSpPr>
          <p:cNvPr id="113" name="D1"/>
          <p:cNvSpPr/>
          <p:nvPr/>
        </p:nvSpPr>
        <p:spPr>
          <a:xfrm>
            <a:off x="3116605" y="360006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4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3615826"/>
            <a:ext cx="666750" cy="326255"/>
          </a:xfrm>
          <a:prstGeom prst="rect">
            <a:avLst/>
          </a:prstGeom>
        </p:spPr>
      </p:pic>
      <p:sp>
        <p:nvSpPr>
          <p:cNvPr id="115" name="D1"/>
          <p:cNvSpPr/>
          <p:nvPr/>
        </p:nvSpPr>
        <p:spPr>
          <a:xfrm>
            <a:off x="3116605" y="323315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6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3248916"/>
            <a:ext cx="666750" cy="326255"/>
          </a:xfrm>
          <a:prstGeom prst="rect">
            <a:avLst/>
          </a:prstGeom>
        </p:spPr>
      </p:pic>
      <p:sp>
        <p:nvSpPr>
          <p:cNvPr id="117" name="D1"/>
          <p:cNvSpPr/>
          <p:nvPr/>
        </p:nvSpPr>
        <p:spPr>
          <a:xfrm>
            <a:off x="3116605" y="2860853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8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2876614"/>
            <a:ext cx="666750" cy="326255"/>
          </a:xfrm>
          <a:prstGeom prst="rect">
            <a:avLst/>
          </a:prstGeom>
        </p:spPr>
      </p:pic>
      <p:sp>
        <p:nvSpPr>
          <p:cNvPr id="119" name="D1"/>
          <p:cNvSpPr/>
          <p:nvPr/>
        </p:nvSpPr>
        <p:spPr>
          <a:xfrm>
            <a:off x="3116605" y="2483320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0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2499081"/>
            <a:ext cx="666750" cy="326255"/>
          </a:xfrm>
          <a:prstGeom prst="rect">
            <a:avLst/>
          </a:prstGeom>
        </p:spPr>
      </p:pic>
      <p:sp>
        <p:nvSpPr>
          <p:cNvPr id="121" name="D1"/>
          <p:cNvSpPr/>
          <p:nvPr/>
        </p:nvSpPr>
        <p:spPr>
          <a:xfrm>
            <a:off x="3116605" y="2113659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2129420"/>
            <a:ext cx="666750" cy="326255"/>
          </a:xfrm>
          <a:prstGeom prst="rect">
            <a:avLst/>
          </a:prstGeom>
        </p:spPr>
      </p:pic>
      <p:sp>
        <p:nvSpPr>
          <p:cNvPr id="123" name="D1"/>
          <p:cNvSpPr/>
          <p:nvPr/>
        </p:nvSpPr>
        <p:spPr>
          <a:xfrm>
            <a:off x="3116605" y="174123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4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1756992"/>
            <a:ext cx="666750" cy="326255"/>
          </a:xfrm>
          <a:prstGeom prst="rect">
            <a:avLst/>
          </a:prstGeom>
        </p:spPr>
      </p:pic>
      <p:sp>
        <p:nvSpPr>
          <p:cNvPr id="125" name="D1"/>
          <p:cNvSpPr/>
          <p:nvPr/>
        </p:nvSpPr>
        <p:spPr>
          <a:xfrm>
            <a:off x="3116605" y="1370386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1386147"/>
            <a:ext cx="666750" cy="326255"/>
          </a:xfrm>
          <a:prstGeom prst="rect">
            <a:avLst/>
          </a:prstGeom>
        </p:spPr>
      </p:pic>
      <p:sp>
        <p:nvSpPr>
          <p:cNvPr id="127" name="D1"/>
          <p:cNvSpPr/>
          <p:nvPr/>
        </p:nvSpPr>
        <p:spPr>
          <a:xfrm>
            <a:off x="3116605" y="989004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8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1004765"/>
            <a:ext cx="666750" cy="326255"/>
          </a:xfrm>
          <a:prstGeom prst="rect">
            <a:avLst/>
          </a:prstGeom>
        </p:spPr>
      </p:pic>
      <p:sp>
        <p:nvSpPr>
          <p:cNvPr id="129" name="D1"/>
          <p:cNvSpPr/>
          <p:nvPr/>
        </p:nvSpPr>
        <p:spPr>
          <a:xfrm>
            <a:off x="3116605" y="629938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0" name="Strawberry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623" r="-34884"/>
          <a:stretch/>
        </p:blipFill>
        <p:spPr>
          <a:xfrm>
            <a:off x="3126582" y="645699"/>
            <a:ext cx="666750" cy="326255"/>
          </a:xfrm>
          <a:prstGeom prst="rect">
            <a:avLst/>
          </a:prstGeom>
        </p:spPr>
      </p:pic>
      <p:sp>
        <p:nvSpPr>
          <p:cNvPr id="131" name="E1"/>
          <p:cNvSpPr/>
          <p:nvPr/>
        </p:nvSpPr>
        <p:spPr>
          <a:xfrm>
            <a:off x="3833556" y="546973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2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5485492"/>
            <a:ext cx="664369" cy="326255"/>
          </a:xfrm>
          <a:prstGeom prst="rect">
            <a:avLst/>
          </a:prstGeom>
        </p:spPr>
      </p:pic>
      <p:sp>
        <p:nvSpPr>
          <p:cNvPr id="133" name="E1"/>
          <p:cNvSpPr/>
          <p:nvPr/>
        </p:nvSpPr>
        <p:spPr>
          <a:xfrm>
            <a:off x="3833556" y="509506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4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5110823"/>
            <a:ext cx="664369" cy="326255"/>
          </a:xfrm>
          <a:prstGeom prst="rect">
            <a:avLst/>
          </a:prstGeom>
        </p:spPr>
      </p:pic>
      <p:sp>
        <p:nvSpPr>
          <p:cNvPr id="135" name="E1"/>
          <p:cNvSpPr/>
          <p:nvPr/>
        </p:nvSpPr>
        <p:spPr>
          <a:xfrm>
            <a:off x="3833556" y="472417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6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4739936"/>
            <a:ext cx="664369" cy="326255"/>
          </a:xfrm>
          <a:prstGeom prst="rect">
            <a:avLst/>
          </a:prstGeom>
        </p:spPr>
      </p:pic>
      <p:sp>
        <p:nvSpPr>
          <p:cNvPr id="137" name="E1"/>
          <p:cNvSpPr/>
          <p:nvPr/>
        </p:nvSpPr>
        <p:spPr>
          <a:xfrm>
            <a:off x="3833556" y="435038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8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4366143"/>
            <a:ext cx="664369" cy="326255"/>
          </a:xfrm>
          <a:prstGeom prst="rect">
            <a:avLst/>
          </a:prstGeom>
        </p:spPr>
      </p:pic>
      <p:sp>
        <p:nvSpPr>
          <p:cNvPr id="139" name="E1"/>
          <p:cNvSpPr/>
          <p:nvPr/>
        </p:nvSpPr>
        <p:spPr>
          <a:xfrm>
            <a:off x="3833556" y="397390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0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3989662"/>
            <a:ext cx="664369" cy="326255"/>
          </a:xfrm>
          <a:prstGeom prst="rect">
            <a:avLst/>
          </a:prstGeom>
        </p:spPr>
      </p:pic>
      <p:sp>
        <p:nvSpPr>
          <p:cNvPr id="141" name="E1"/>
          <p:cNvSpPr/>
          <p:nvPr/>
        </p:nvSpPr>
        <p:spPr>
          <a:xfrm>
            <a:off x="3833556" y="360677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2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3622533"/>
            <a:ext cx="664369" cy="326255"/>
          </a:xfrm>
          <a:prstGeom prst="rect">
            <a:avLst/>
          </a:prstGeom>
        </p:spPr>
      </p:pic>
      <p:sp>
        <p:nvSpPr>
          <p:cNvPr id="143" name="E1"/>
          <p:cNvSpPr/>
          <p:nvPr/>
        </p:nvSpPr>
        <p:spPr>
          <a:xfrm>
            <a:off x="3833556" y="3234070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4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3249831"/>
            <a:ext cx="664369" cy="326255"/>
          </a:xfrm>
          <a:prstGeom prst="rect">
            <a:avLst/>
          </a:prstGeom>
        </p:spPr>
      </p:pic>
      <p:sp>
        <p:nvSpPr>
          <p:cNvPr id="145" name="E1"/>
          <p:cNvSpPr/>
          <p:nvPr/>
        </p:nvSpPr>
        <p:spPr>
          <a:xfrm>
            <a:off x="3833556" y="2853544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6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2869305"/>
            <a:ext cx="664369" cy="326255"/>
          </a:xfrm>
          <a:prstGeom prst="rect">
            <a:avLst/>
          </a:prstGeom>
        </p:spPr>
      </p:pic>
      <p:sp>
        <p:nvSpPr>
          <p:cNvPr id="147" name="E1"/>
          <p:cNvSpPr/>
          <p:nvPr/>
        </p:nvSpPr>
        <p:spPr>
          <a:xfrm>
            <a:off x="3833556" y="248921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8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2504973"/>
            <a:ext cx="664369" cy="326255"/>
          </a:xfrm>
          <a:prstGeom prst="rect">
            <a:avLst/>
          </a:prstGeom>
        </p:spPr>
      </p:pic>
      <p:sp>
        <p:nvSpPr>
          <p:cNvPr id="149" name="E1"/>
          <p:cNvSpPr/>
          <p:nvPr/>
        </p:nvSpPr>
        <p:spPr>
          <a:xfrm>
            <a:off x="3833556" y="2115350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0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2131111"/>
            <a:ext cx="664369" cy="326255"/>
          </a:xfrm>
          <a:prstGeom prst="rect">
            <a:avLst/>
          </a:prstGeom>
        </p:spPr>
      </p:pic>
      <p:sp>
        <p:nvSpPr>
          <p:cNvPr id="151" name="E1"/>
          <p:cNvSpPr/>
          <p:nvPr/>
        </p:nvSpPr>
        <p:spPr>
          <a:xfrm>
            <a:off x="3833556" y="1744153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2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1759914"/>
            <a:ext cx="664369" cy="326255"/>
          </a:xfrm>
          <a:prstGeom prst="rect">
            <a:avLst/>
          </a:prstGeom>
        </p:spPr>
      </p:pic>
      <p:sp>
        <p:nvSpPr>
          <p:cNvPr id="153" name="E1"/>
          <p:cNvSpPr/>
          <p:nvPr/>
        </p:nvSpPr>
        <p:spPr>
          <a:xfrm>
            <a:off x="3833556" y="1371059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4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1386820"/>
            <a:ext cx="664369" cy="326255"/>
          </a:xfrm>
          <a:prstGeom prst="rect">
            <a:avLst/>
          </a:prstGeom>
        </p:spPr>
      </p:pic>
      <p:sp>
        <p:nvSpPr>
          <p:cNvPr id="155" name="E1"/>
          <p:cNvSpPr/>
          <p:nvPr/>
        </p:nvSpPr>
        <p:spPr>
          <a:xfrm>
            <a:off x="3833556" y="996758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6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1012519"/>
            <a:ext cx="664369" cy="326255"/>
          </a:xfrm>
          <a:prstGeom prst="rect">
            <a:avLst/>
          </a:prstGeom>
        </p:spPr>
      </p:pic>
      <p:sp>
        <p:nvSpPr>
          <p:cNvPr id="157" name="E1"/>
          <p:cNvSpPr/>
          <p:nvPr/>
        </p:nvSpPr>
        <p:spPr>
          <a:xfrm>
            <a:off x="3833556" y="61903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8" name="Watermelon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086" r="-40605"/>
          <a:stretch/>
        </p:blipFill>
        <p:spPr>
          <a:xfrm>
            <a:off x="3848099" y="634792"/>
            <a:ext cx="664369" cy="326255"/>
          </a:xfrm>
          <a:prstGeom prst="rect">
            <a:avLst/>
          </a:prstGeom>
        </p:spPr>
      </p:pic>
      <p:sp>
        <p:nvSpPr>
          <p:cNvPr id="159" name="F1"/>
          <p:cNvSpPr/>
          <p:nvPr/>
        </p:nvSpPr>
        <p:spPr>
          <a:xfrm>
            <a:off x="4555137" y="546973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0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5486399"/>
            <a:ext cx="669131" cy="328613"/>
          </a:xfrm>
          <a:prstGeom prst="rect">
            <a:avLst/>
          </a:prstGeom>
        </p:spPr>
      </p:pic>
      <p:sp>
        <p:nvSpPr>
          <p:cNvPr id="161" name="F1"/>
          <p:cNvSpPr/>
          <p:nvPr/>
        </p:nvSpPr>
        <p:spPr>
          <a:xfrm>
            <a:off x="4555137" y="5098256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2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5114924"/>
            <a:ext cx="669131" cy="328613"/>
          </a:xfrm>
          <a:prstGeom prst="rect">
            <a:avLst/>
          </a:prstGeom>
        </p:spPr>
      </p:pic>
      <p:sp>
        <p:nvSpPr>
          <p:cNvPr id="163" name="F1"/>
          <p:cNvSpPr/>
          <p:nvPr/>
        </p:nvSpPr>
        <p:spPr>
          <a:xfrm>
            <a:off x="4555137" y="472678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4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4743449"/>
            <a:ext cx="669131" cy="328613"/>
          </a:xfrm>
          <a:prstGeom prst="rect">
            <a:avLst/>
          </a:prstGeom>
        </p:spPr>
      </p:pic>
      <p:sp>
        <p:nvSpPr>
          <p:cNvPr id="165" name="F1"/>
          <p:cNvSpPr/>
          <p:nvPr/>
        </p:nvSpPr>
        <p:spPr>
          <a:xfrm>
            <a:off x="4555137" y="434947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6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4366143"/>
            <a:ext cx="669131" cy="328613"/>
          </a:xfrm>
          <a:prstGeom prst="rect">
            <a:avLst/>
          </a:prstGeom>
        </p:spPr>
      </p:pic>
      <p:sp>
        <p:nvSpPr>
          <p:cNvPr id="167" name="F1"/>
          <p:cNvSpPr/>
          <p:nvPr/>
        </p:nvSpPr>
        <p:spPr>
          <a:xfrm>
            <a:off x="4555137" y="3978000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8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3994668"/>
            <a:ext cx="669131" cy="328613"/>
          </a:xfrm>
          <a:prstGeom prst="rect">
            <a:avLst/>
          </a:prstGeom>
        </p:spPr>
      </p:pic>
      <p:sp>
        <p:nvSpPr>
          <p:cNvPr id="169" name="F1"/>
          <p:cNvSpPr/>
          <p:nvPr/>
        </p:nvSpPr>
        <p:spPr>
          <a:xfrm>
            <a:off x="4555137" y="3603507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0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3620175"/>
            <a:ext cx="669131" cy="328613"/>
          </a:xfrm>
          <a:prstGeom prst="rect">
            <a:avLst/>
          </a:prstGeom>
        </p:spPr>
      </p:pic>
      <p:sp>
        <p:nvSpPr>
          <p:cNvPr id="171" name="F1"/>
          <p:cNvSpPr/>
          <p:nvPr/>
        </p:nvSpPr>
        <p:spPr>
          <a:xfrm>
            <a:off x="4555137" y="323371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2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3250380"/>
            <a:ext cx="669131" cy="328613"/>
          </a:xfrm>
          <a:prstGeom prst="rect">
            <a:avLst/>
          </a:prstGeom>
        </p:spPr>
      </p:pic>
      <p:sp>
        <p:nvSpPr>
          <p:cNvPr id="173" name="F1"/>
          <p:cNvSpPr/>
          <p:nvPr/>
        </p:nvSpPr>
        <p:spPr>
          <a:xfrm>
            <a:off x="4555137" y="2862237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2878905"/>
            <a:ext cx="669131" cy="328613"/>
          </a:xfrm>
          <a:prstGeom prst="rect">
            <a:avLst/>
          </a:prstGeom>
        </p:spPr>
      </p:pic>
      <p:sp>
        <p:nvSpPr>
          <p:cNvPr id="175" name="F1"/>
          <p:cNvSpPr/>
          <p:nvPr/>
        </p:nvSpPr>
        <p:spPr>
          <a:xfrm>
            <a:off x="4555137" y="2488998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6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2505666"/>
            <a:ext cx="669131" cy="328613"/>
          </a:xfrm>
          <a:prstGeom prst="rect">
            <a:avLst/>
          </a:prstGeom>
        </p:spPr>
      </p:pic>
      <p:sp>
        <p:nvSpPr>
          <p:cNvPr id="177" name="F1"/>
          <p:cNvSpPr/>
          <p:nvPr/>
        </p:nvSpPr>
        <p:spPr>
          <a:xfrm>
            <a:off x="4555137" y="2114443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8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2131111"/>
            <a:ext cx="669131" cy="328613"/>
          </a:xfrm>
          <a:prstGeom prst="rect">
            <a:avLst/>
          </a:prstGeom>
        </p:spPr>
      </p:pic>
      <p:sp>
        <p:nvSpPr>
          <p:cNvPr id="179" name="F1"/>
          <p:cNvSpPr/>
          <p:nvPr/>
        </p:nvSpPr>
        <p:spPr>
          <a:xfrm>
            <a:off x="4555137" y="1742968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0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1759636"/>
            <a:ext cx="669131" cy="328613"/>
          </a:xfrm>
          <a:prstGeom prst="rect">
            <a:avLst/>
          </a:prstGeom>
        </p:spPr>
      </p:pic>
      <p:sp>
        <p:nvSpPr>
          <p:cNvPr id="181" name="F1"/>
          <p:cNvSpPr/>
          <p:nvPr/>
        </p:nvSpPr>
        <p:spPr>
          <a:xfrm>
            <a:off x="4555137" y="1371493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2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1388161"/>
            <a:ext cx="669131" cy="328613"/>
          </a:xfrm>
          <a:prstGeom prst="rect">
            <a:avLst/>
          </a:prstGeom>
        </p:spPr>
      </p:pic>
      <p:sp>
        <p:nvSpPr>
          <p:cNvPr id="183" name="F1"/>
          <p:cNvSpPr/>
          <p:nvPr/>
        </p:nvSpPr>
        <p:spPr>
          <a:xfrm>
            <a:off x="4555137" y="997297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1013965"/>
            <a:ext cx="669131" cy="328613"/>
          </a:xfrm>
          <a:prstGeom prst="rect">
            <a:avLst/>
          </a:prstGeom>
        </p:spPr>
      </p:pic>
      <p:sp>
        <p:nvSpPr>
          <p:cNvPr id="185" name="F1"/>
          <p:cNvSpPr/>
          <p:nvPr/>
        </p:nvSpPr>
        <p:spPr>
          <a:xfrm>
            <a:off x="4555137" y="619826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6" name="Grapes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302" t="-6934" r="-21153" b="-3895"/>
          <a:stretch/>
        </p:blipFill>
        <p:spPr>
          <a:xfrm>
            <a:off x="4567238" y="636494"/>
            <a:ext cx="669131" cy="328613"/>
          </a:xfrm>
          <a:prstGeom prst="rect">
            <a:avLst/>
          </a:prstGeom>
        </p:spPr>
      </p:pic>
      <p:sp>
        <p:nvSpPr>
          <p:cNvPr id="187" name="G1"/>
          <p:cNvSpPr/>
          <p:nvPr/>
        </p:nvSpPr>
        <p:spPr>
          <a:xfrm>
            <a:off x="5267775" y="546973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8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5486401"/>
            <a:ext cx="681038" cy="334382"/>
          </a:xfrm>
          <a:prstGeom prst="rect">
            <a:avLst/>
          </a:prstGeom>
        </p:spPr>
      </p:pic>
      <p:sp>
        <p:nvSpPr>
          <p:cNvPr id="189" name="G1"/>
          <p:cNvSpPr/>
          <p:nvPr/>
        </p:nvSpPr>
        <p:spPr>
          <a:xfrm>
            <a:off x="5267775" y="5092919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0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5109589"/>
            <a:ext cx="681038" cy="334382"/>
          </a:xfrm>
          <a:prstGeom prst="rect">
            <a:avLst/>
          </a:prstGeom>
        </p:spPr>
      </p:pic>
      <p:sp>
        <p:nvSpPr>
          <p:cNvPr id="191" name="G1"/>
          <p:cNvSpPr/>
          <p:nvPr/>
        </p:nvSpPr>
        <p:spPr>
          <a:xfrm>
            <a:off x="5267775" y="4723266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2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4739936"/>
            <a:ext cx="681038" cy="334382"/>
          </a:xfrm>
          <a:prstGeom prst="rect">
            <a:avLst/>
          </a:prstGeom>
        </p:spPr>
      </p:pic>
      <p:sp>
        <p:nvSpPr>
          <p:cNvPr id="193" name="G1"/>
          <p:cNvSpPr/>
          <p:nvPr/>
        </p:nvSpPr>
        <p:spPr>
          <a:xfrm>
            <a:off x="5267775" y="4354579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4371249"/>
            <a:ext cx="681038" cy="334382"/>
          </a:xfrm>
          <a:prstGeom prst="rect">
            <a:avLst/>
          </a:prstGeom>
        </p:spPr>
      </p:pic>
      <p:sp>
        <p:nvSpPr>
          <p:cNvPr id="195" name="G1"/>
          <p:cNvSpPr/>
          <p:nvPr/>
        </p:nvSpPr>
        <p:spPr>
          <a:xfrm>
            <a:off x="5267775" y="397519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6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3991862"/>
            <a:ext cx="681038" cy="334382"/>
          </a:xfrm>
          <a:prstGeom prst="rect">
            <a:avLst/>
          </a:prstGeom>
        </p:spPr>
      </p:pic>
      <p:sp>
        <p:nvSpPr>
          <p:cNvPr id="197" name="G1"/>
          <p:cNvSpPr/>
          <p:nvPr/>
        </p:nvSpPr>
        <p:spPr>
          <a:xfrm>
            <a:off x="5267775" y="3610860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8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3627530"/>
            <a:ext cx="681038" cy="334382"/>
          </a:xfrm>
          <a:prstGeom prst="rect">
            <a:avLst/>
          </a:prstGeom>
        </p:spPr>
      </p:pic>
      <p:sp>
        <p:nvSpPr>
          <p:cNvPr id="199" name="G1"/>
          <p:cNvSpPr/>
          <p:nvPr/>
        </p:nvSpPr>
        <p:spPr>
          <a:xfrm>
            <a:off x="5267775" y="3233597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0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3250267"/>
            <a:ext cx="681038" cy="334382"/>
          </a:xfrm>
          <a:prstGeom prst="rect">
            <a:avLst/>
          </a:prstGeom>
        </p:spPr>
      </p:pic>
      <p:sp>
        <p:nvSpPr>
          <p:cNvPr id="201" name="G1"/>
          <p:cNvSpPr/>
          <p:nvPr/>
        </p:nvSpPr>
        <p:spPr>
          <a:xfrm>
            <a:off x="5267775" y="2857769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2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2874439"/>
            <a:ext cx="681038" cy="334382"/>
          </a:xfrm>
          <a:prstGeom prst="rect">
            <a:avLst/>
          </a:prstGeom>
        </p:spPr>
      </p:pic>
      <p:sp>
        <p:nvSpPr>
          <p:cNvPr id="203" name="G1"/>
          <p:cNvSpPr/>
          <p:nvPr/>
        </p:nvSpPr>
        <p:spPr>
          <a:xfrm>
            <a:off x="5267775" y="2489082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4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2505752"/>
            <a:ext cx="681038" cy="334382"/>
          </a:xfrm>
          <a:prstGeom prst="rect">
            <a:avLst/>
          </a:prstGeom>
        </p:spPr>
      </p:pic>
      <p:sp>
        <p:nvSpPr>
          <p:cNvPr id="205" name="G1"/>
          <p:cNvSpPr/>
          <p:nvPr/>
        </p:nvSpPr>
        <p:spPr>
          <a:xfrm>
            <a:off x="5267775" y="211649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6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2133165"/>
            <a:ext cx="681038" cy="334382"/>
          </a:xfrm>
          <a:prstGeom prst="rect">
            <a:avLst/>
          </a:prstGeom>
        </p:spPr>
      </p:pic>
      <p:sp>
        <p:nvSpPr>
          <p:cNvPr id="207" name="G1"/>
          <p:cNvSpPr/>
          <p:nvPr/>
        </p:nvSpPr>
        <p:spPr>
          <a:xfrm>
            <a:off x="5267775" y="1738124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8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1754794"/>
            <a:ext cx="681038" cy="334382"/>
          </a:xfrm>
          <a:prstGeom prst="rect">
            <a:avLst/>
          </a:prstGeom>
        </p:spPr>
      </p:pic>
      <p:sp>
        <p:nvSpPr>
          <p:cNvPr id="209" name="G1"/>
          <p:cNvSpPr/>
          <p:nvPr/>
        </p:nvSpPr>
        <p:spPr>
          <a:xfrm>
            <a:off x="5267775" y="1365981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0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1382651"/>
            <a:ext cx="681038" cy="334382"/>
          </a:xfrm>
          <a:prstGeom prst="rect">
            <a:avLst/>
          </a:prstGeom>
        </p:spPr>
      </p:pic>
      <p:sp>
        <p:nvSpPr>
          <p:cNvPr id="211" name="G1"/>
          <p:cNvSpPr/>
          <p:nvPr/>
        </p:nvSpPr>
        <p:spPr>
          <a:xfrm>
            <a:off x="5267775" y="996399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2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1013069"/>
            <a:ext cx="681038" cy="334382"/>
          </a:xfrm>
          <a:prstGeom prst="rect">
            <a:avLst/>
          </a:prstGeom>
        </p:spPr>
      </p:pic>
      <p:sp>
        <p:nvSpPr>
          <p:cNvPr id="213" name="G1"/>
          <p:cNvSpPr/>
          <p:nvPr/>
        </p:nvSpPr>
        <p:spPr>
          <a:xfrm>
            <a:off x="5267775" y="618975"/>
            <a:ext cx="701375" cy="3643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4" name="Other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3501" t="-3540" r="-32367" b="-3540"/>
          <a:stretch/>
        </p:blipFill>
        <p:spPr>
          <a:xfrm>
            <a:off x="5279231" y="635645"/>
            <a:ext cx="681038" cy="334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7667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1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1" fill="hold">
                      <p:stCondLst>
                        <p:cond delay="0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2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9" fill="hold">
                      <p:stCondLst>
                        <p:cond delay="0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4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7" fill="hold">
                      <p:stCondLst>
                        <p:cond delay="0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7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7" fill="hold">
                      <p:stCondLst>
                        <p:cond delay="0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>
                      <p:stCondLst>
                        <p:cond delay="0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9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5" fill="hold">
                      <p:stCondLst>
                        <p:cond delay="0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824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5" fill="hold">
                      <p:stCondLst>
                        <p:cond delay="0"/>
                      </p:stCondLst>
                      <p:childTnLst>
                        <p:par>
                          <p:cTn id="826" fill="hold">
                            <p:stCondLst>
                              <p:cond delay="0"/>
                            </p:stCondLst>
                            <p:childTnLst>
                              <p:par>
                                <p:cTn id="8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830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1" fill="hold">
                      <p:stCondLst>
                        <p:cond delay="0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848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9" fill="hold">
                      <p:stCondLst>
                        <p:cond delay="0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>
                      <p:stCondLst>
                        <p:cond delay="0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78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9" fill="hold">
                      <p:stCondLst>
                        <p:cond delay="0"/>
                      </p:stCondLst>
                      <p:childTnLst>
                        <p:par>
                          <p:cTn id="880" fill="hold">
                            <p:stCondLst>
                              <p:cond delay="0"/>
                            </p:stCondLst>
                            <p:childTnLst>
                              <p:par>
                                <p:cTn id="8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84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5" fill="hold">
                      <p:stCondLst>
                        <p:cond delay="0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890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1" fill="hold">
                      <p:stCondLst>
                        <p:cond delay="0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896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7" fill="hold">
                      <p:stCondLst>
                        <p:cond delay="0"/>
                      </p:stCondLst>
                      <p:childTnLst>
                        <p:par>
                          <p:cTn id="898" fill="hold">
                            <p:stCondLst>
                              <p:cond delay="0"/>
                            </p:stCondLst>
                            <p:childTnLst>
                              <p:par>
                                <p:cTn id="8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908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9" fill="hold">
                      <p:stCondLst>
                        <p:cond delay="0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914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5" fill="hold">
                      <p:stCondLst>
                        <p:cond delay="0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6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7" fill="hold">
                      <p:stCondLst>
                        <p:cond delay="0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938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9" fill="hold">
                      <p:stCondLst>
                        <p:cond delay="0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94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5" fill="hold">
                      <p:stCondLst>
                        <p:cond delay="0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95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1" fill="hold">
                      <p:stCondLst>
                        <p:cond delay="0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956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7" fill="hold">
                      <p:stCondLst>
                        <p:cond delay="0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68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9" fill="hold">
                      <p:stCondLst>
                        <p:cond delay="0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7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5" fill="hold">
                      <p:stCondLst>
                        <p:cond delay="0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980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1" fill="hold">
                      <p:stCondLst>
                        <p:cond delay="0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986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7" fill="hold">
                      <p:stCondLst>
                        <p:cond delay="0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>
                      <p:stCondLst>
                        <p:cond delay="0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99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9" fill="hold">
                      <p:stCondLst>
                        <p:cond delay="0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004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5" fill="hold">
                      <p:stCondLst>
                        <p:cond delay="0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01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1" fill="hold">
                      <p:stCondLst>
                        <p:cond delay="0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028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9" fill="hold">
                      <p:stCondLst>
                        <p:cond delay="0"/>
                      </p:stCondLst>
                      <p:childTnLst>
                        <p:par>
                          <p:cTn id="1030" fill="hold">
                            <p:stCondLst>
                              <p:cond delay="0"/>
                            </p:stCondLst>
                            <p:childTnLst>
                              <p:par>
                                <p:cTn id="10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103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5" fill="hold">
                      <p:stCondLst>
                        <p:cond delay="0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40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1" fill="hold">
                      <p:stCondLst>
                        <p:cond delay="0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046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7" fill="hold">
                      <p:stCondLst>
                        <p:cond delay="0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058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9" fill="hold">
                      <p:stCondLst>
                        <p:cond delay="0"/>
                      </p:stCondLst>
                      <p:childTnLst>
                        <p:par>
                          <p:cTn id="1060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064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5" fill="hold">
                      <p:stCondLst>
                        <p:cond delay="0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070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1" fill="hold">
                      <p:stCondLst>
                        <p:cond delay="0"/>
                      </p:stCondLst>
                      <p:childTnLst>
                        <p:par>
                          <p:cTn id="1072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076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7" fill="hold">
                      <p:stCondLst>
                        <p:cond delay="0"/>
                      </p:stCondLst>
                      <p:childTnLst>
                        <p:par>
                          <p:cTn id="1078" fill="hold">
                            <p:stCondLst>
                              <p:cond delay="0"/>
                            </p:stCondLst>
                            <p:childTnLst>
                              <p:par>
                                <p:cTn id="10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108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3" fill="hold">
                      <p:stCondLst>
                        <p:cond delay="0"/>
                      </p:stCondLst>
                      <p:childTnLst>
                        <p:par>
                          <p:cTn id="1084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088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9" fill="hold">
                      <p:stCondLst>
                        <p:cond delay="0"/>
                      </p:stCondLst>
                      <p:childTnLst>
                        <p:par>
                          <p:cTn id="1090" fill="hold">
                            <p:stCondLst>
                              <p:cond delay="0"/>
                            </p:stCondLst>
                            <p:childTnLst>
                              <p:par>
                                <p:cTn id="10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094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5" fill="hold">
                      <p:stCondLst>
                        <p:cond delay="0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100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1" fill="hold">
                      <p:stCondLst>
                        <p:cond delay="0"/>
                      </p:stCondLst>
                      <p:childTnLst>
                        <p:par>
                          <p:cTn id="1102" fill="hold">
                            <p:stCondLst>
                              <p:cond delay="0"/>
                            </p:stCondLst>
                            <p:childTnLst>
                              <p:par>
                                <p:cTn id="1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106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7" fill="hold">
                      <p:stCondLst>
                        <p:cond delay="0"/>
                      </p:stCondLst>
                      <p:childTnLst>
                        <p:par>
                          <p:cTn id="1108" fill="hold">
                            <p:stCondLst>
                              <p:cond delay="0"/>
                            </p:stCondLst>
                            <p:childTnLst>
                              <p:par>
                                <p:cTn id="1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11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3" fill="hold">
                      <p:stCondLst>
                        <p:cond delay="0"/>
                      </p:stCondLst>
                      <p:childTnLst>
                        <p:par>
                          <p:cTn id="1114" fill="hold">
                            <p:stCondLst>
                              <p:cond delay="0"/>
                            </p:stCondLst>
                            <p:childTnLst>
                              <p:par>
                                <p:cTn id="1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118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9" fill="hold">
                      <p:stCondLst>
                        <p:cond delay="0"/>
                      </p:stCondLst>
                      <p:childTnLst>
                        <p:par>
                          <p:cTn id="1120" fill="hold">
                            <p:stCondLst>
                              <p:cond delay="0"/>
                            </p:stCondLst>
                            <p:childTnLst>
                              <p:par>
                                <p:cTn id="1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130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1" fill="hold">
                      <p:stCondLst>
                        <p:cond delay="0"/>
                      </p:stCondLst>
                      <p:childTnLst>
                        <p:par>
                          <p:cTn id="1132" fill="hold">
                            <p:stCondLst>
                              <p:cond delay="0"/>
                            </p:stCondLst>
                            <p:childTnLst>
                              <p:par>
                                <p:cTn id="1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136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7" fill="hold">
                      <p:stCondLst>
                        <p:cond delay="0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114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3" fill="hold">
                      <p:stCondLst>
                        <p:cond delay="0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148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9" fill="hold">
                      <p:stCondLst>
                        <p:cond delay="0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1154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5" fill="hold">
                      <p:stCondLst>
                        <p:cond delay="0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160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1" fill="hold">
                      <p:stCondLst>
                        <p:cond delay="0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166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7" fill="hold">
                      <p:stCondLst>
                        <p:cond delay="0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17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3" fill="hold">
                      <p:stCondLst>
                        <p:cond delay="0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Now It’s Your Turn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755649" y="1335562"/>
            <a:ext cx="7635875" cy="4854388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/>
              <a:t>Use the data you have collected as a class to fill out your </a:t>
            </a:r>
            <a:r>
              <a:rPr lang="en-US" dirty="0" err="1"/>
              <a:t>Favourite</a:t>
            </a:r>
            <a:r>
              <a:rPr lang="en-US" dirty="0"/>
              <a:t> Fruit </a:t>
            </a:r>
            <a:r>
              <a:rPr lang="en-US" dirty="0" smtClean="0"/>
              <a:t>Activity </a:t>
            </a:r>
            <a:r>
              <a:rPr lang="en-US" dirty="0"/>
              <a:t>Sheet.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have entered your data on the Activity Sheet, answer the </a:t>
            </a:r>
            <a:r>
              <a:rPr lang="en-US" dirty="0" smtClean="0"/>
              <a:t>questions about </a:t>
            </a:r>
            <a:r>
              <a:rPr lang="en-US" dirty="0"/>
              <a:t>your picture graph.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32" y="2111878"/>
            <a:ext cx="4557744" cy="3222122"/>
          </a:xfrm>
          <a:prstGeom prst="rect">
            <a:avLst/>
          </a:prstGeom>
          <a:effectLst>
            <a:outerShdw blurRad="76200" sx="101000" sy="101000" algn="ctr" rotWithShape="0">
              <a:prstClr val="black">
                <a:alpha val="18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917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Let’s Share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850899" y="1473201"/>
            <a:ext cx="7635875" cy="319239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US" dirty="0"/>
              <a:t>Share what you have discovered about the data.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was the most popular fruit? Why?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was the least popular fruit? Why?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Did you notice anything </a:t>
            </a:r>
            <a:r>
              <a:rPr lang="en-US" dirty="0" smtClean="0"/>
              <a:t>interesting</a:t>
            </a:r>
            <a:br>
              <a:rPr lang="en-US" dirty="0" smtClean="0"/>
            </a:br>
            <a:r>
              <a:rPr lang="en-US" dirty="0" smtClean="0"/>
              <a:t>about </a:t>
            </a:r>
            <a:r>
              <a:rPr lang="en-US" dirty="0"/>
              <a:t>your picture graph?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other topics could the </a:t>
            </a:r>
            <a:r>
              <a:rPr lang="en-US" dirty="0" smtClean="0"/>
              <a:t>class</a:t>
            </a:r>
            <a:br>
              <a:rPr lang="en-US" dirty="0" smtClean="0"/>
            </a:br>
            <a:r>
              <a:rPr lang="en-US" dirty="0" smtClean="0"/>
              <a:t>collect </a:t>
            </a:r>
            <a:r>
              <a:rPr lang="en-US" dirty="0"/>
              <a:t>data about?</a:t>
            </a:r>
          </a:p>
        </p:txBody>
      </p:sp>
      <p:sp>
        <p:nvSpPr>
          <p:cNvPr id="7" name="Oval 6"/>
          <p:cNvSpPr/>
          <p:nvPr/>
        </p:nvSpPr>
        <p:spPr>
          <a:xfrm>
            <a:off x="5041440" y="2933700"/>
            <a:ext cx="2921460" cy="292146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388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latin typeface="Twinkl" pitchFamily="2" charset="0"/>
              </a:rPr>
              <a:t>To </a:t>
            </a:r>
            <a:r>
              <a:rPr lang="en-GB" dirty="0">
                <a:latin typeface="Twinkl" pitchFamily="2" charset="0"/>
              </a:rPr>
              <a:t>represent data with objects and drawings and describe the displays.</a:t>
            </a:r>
            <a:r>
              <a:rPr lang="en-AU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65713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/>
              <a:buChar char="•"/>
            </a:pPr>
            <a:r>
              <a:rPr lang="en-GB" dirty="0">
                <a:latin typeface="Twinkl" pitchFamily="2" charset="0"/>
              </a:rPr>
              <a:t>I can represent my data using one-to-one correspondence. </a:t>
            </a:r>
            <a:endParaRPr lang="en-AU" dirty="0">
              <a:latin typeface="Twinkl" pitchFamily="2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GB" dirty="0">
                <a:latin typeface="Twinkl" pitchFamily="2" charset="0"/>
              </a:rPr>
              <a:t>I can draw my data into a picture graph.</a:t>
            </a:r>
            <a:endParaRPr lang="en-AU" dirty="0">
              <a:latin typeface="Twinkl" pitchFamily="2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Twinkl" pitchFamily="2" charset="0"/>
              </a:rPr>
              <a:t>I can describe my graph by explaining the greatest and smallest number of objects.</a:t>
            </a:r>
            <a:r>
              <a:rPr lang="en-AU" dirty="0">
                <a:latin typeface="Twinkl" pitchFamily="2" charset="0"/>
              </a:rPr>
              <a:t> </a:t>
            </a:r>
            <a:endParaRPr lang="en-GB" altLang="en-US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1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279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Twinkl</vt:lpstr>
      <vt:lpstr>Twinkl SemiBold</vt:lpstr>
      <vt:lpstr>Sassoon Infant Rg</vt:lpstr>
      <vt:lpstr>Calibri</vt:lpstr>
      <vt:lpstr>Office Theme</vt:lpstr>
      <vt:lpstr>Slide 1</vt:lpstr>
      <vt:lpstr>Slide 2</vt:lpstr>
      <vt:lpstr>What Is Data?</vt:lpstr>
      <vt:lpstr>Collecting Data</vt:lpstr>
      <vt:lpstr>Let’s enter our fruit data collected into a picture graph!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Jen Warren</dc:creator>
  <cp:lastModifiedBy>Teacher</cp:lastModifiedBy>
  <cp:revision>11</cp:revision>
  <dcterms:created xsi:type="dcterms:W3CDTF">2017-05-04T13:31:12Z</dcterms:created>
  <dcterms:modified xsi:type="dcterms:W3CDTF">2021-02-16T13:48:32Z</dcterms:modified>
</cp:coreProperties>
</file>