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Twinkl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78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165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rep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81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70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566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</a:p>
        </p:txBody>
      </p:sp>
    </p:spTree>
    <p:extLst>
      <p:ext uri="{BB962C8B-B14F-4D97-AF65-F5344CB8AC3E}">
        <p14:creationId xmlns:p14="http://schemas.microsoft.com/office/powerpoint/2010/main" xmlns="" val="65408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xmlns="" val="25220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b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64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08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2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p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15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88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m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ea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7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Slide 1</vt:lpstr>
      <vt:lpstr>sea</vt:lpstr>
      <vt:lpstr>steam</vt:lpstr>
      <vt:lpstr>bead</vt:lpstr>
      <vt:lpstr>read</vt:lpstr>
      <vt:lpstr>treat</vt:lpstr>
      <vt:lpstr>heap</vt:lpstr>
      <vt:lpstr>least</vt:lpstr>
      <vt:lpstr>meat</vt:lpstr>
      <vt:lpstr>repeat</vt:lpstr>
      <vt:lpstr>seat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Teacher</cp:lastModifiedBy>
  <cp:revision>3</cp:revision>
  <dcterms:created xsi:type="dcterms:W3CDTF">2020-06-12T09:48:05Z</dcterms:created>
  <dcterms:modified xsi:type="dcterms:W3CDTF">2021-01-19T14:05:54Z</dcterms:modified>
</cp:coreProperties>
</file>